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2" r:id="rId10"/>
    <p:sldId id="263" r:id="rId11"/>
    <p:sldId id="264" r:id="rId12"/>
    <p:sldId id="265" r:id="rId13"/>
    <p:sldId id="270" r:id="rId14"/>
    <p:sldId id="266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3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tags" Target="../tags/tag86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7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tags" Target="../tags/tag66.xml"/><Relationship Id="rId4" Type="http://schemas.openxmlformats.org/officeDocument/2006/relationships/image" Target="../media/image4.jpeg"/><Relationship Id="rId3" Type="http://schemas.openxmlformats.org/officeDocument/2006/relationships/tags" Target="../tags/tag65.xml"/><Relationship Id="rId2" Type="http://schemas.openxmlformats.org/officeDocument/2006/relationships/image" Target="../media/image3.png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8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9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tags" Target="../tags/tag71.xml"/><Relationship Id="rId2" Type="http://schemas.openxmlformats.org/officeDocument/2006/relationships/image" Target="../media/image13.png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60203144719_363_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0"/>
            <a:ext cx="5358765" cy="37896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68400" y="4027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一层原始平面图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96000" y="41395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一层现方案平面图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880" y="95250"/>
            <a:ext cx="4557395" cy="37699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" y="397510"/>
            <a:ext cx="6079490" cy="3400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5710" y="397510"/>
            <a:ext cx="5875655" cy="3401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30" y="3929380"/>
            <a:ext cx="4934585" cy="2730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2890" y="3929380"/>
            <a:ext cx="5112385" cy="27895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zh-CN">
                <a:highlight>
                  <a:srgbClr val="FFFF00"/>
                </a:highlight>
              </a:rPr>
              <a:t>企业办公室</a:t>
            </a:r>
            <a:endParaRPr lang="zh-CN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" y="209550"/>
            <a:ext cx="6402705" cy="35439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2260" y="209550"/>
            <a:ext cx="5540375" cy="35445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5700" y="3753485"/>
            <a:ext cx="5454650" cy="298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t="4840"/>
          <a:stretch>
            <a:fillRect/>
          </a:stretch>
        </p:blipFill>
        <p:spPr>
          <a:xfrm>
            <a:off x="94615" y="3799205"/>
            <a:ext cx="5644515" cy="30587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zh-CN">
                <a:highlight>
                  <a:srgbClr val="FFFF00"/>
                </a:highlight>
              </a:rPr>
              <a:t>企业办公室</a:t>
            </a:r>
            <a:endParaRPr lang="zh-CN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" y="208915"/>
            <a:ext cx="5942330" cy="3325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4265" y="208915"/>
            <a:ext cx="5836920" cy="33248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" y="3534410"/>
            <a:ext cx="5604510" cy="318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140" y="3644900"/>
            <a:ext cx="6075045" cy="307721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zh-CN">
                <a:highlight>
                  <a:srgbClr val="FFFF00"/>
                </a:highlight>
              </a:rPr>
              <a:t>企业办公室</a:t>
            </a:r>
            <a:endParaRPr lang="zh-CN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" y="462915"/>
            <a:ext cx="6092825" cy="347027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二层会议室</a:t>
            </a:r>
            <a:endParaRPr lang="en-US" altLang="zh-CN">
              <a:highlight>
                <a:srgbClr val="FFFF00"/>
              </a:highligh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515" y="462915"/>
            <a:ext cx="5514340" cy="3510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860" y="3999865"/>
            <a:ext cx="5038090" cy="287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945" y="3935095"/>
            <a:ext cx="4714875" cy="29229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240" y="155575"/>
            <a:ext cx="5826760" cy="3578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4595" y="215900"/>
            <a:ext cx="5792470" cy="351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05" y="3891280"/>
            <a:ext cx="4907915" cy="2818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891280"/>
            <a:ext cx="4707255" cy="278574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二层小会议室</a:t>
            </a:r>
            <a:endParaRPr lang="en-US" altLang="zh-CN">
              <a:highlight>
                <a:srgbClr val="FFFF00"/>
              </a:highlight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" y="727710"/>
            <a:ext cx="5823585" cy="3375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115" y="727710"/>
            <a:ext cx="5228590" cy="337439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二层团队办公室</a:t>
            </a:r>
            <a:endParaRPr lang="en-US" altLang="zh-CN">
              <a:highlight>
                <a:srgbClr val="FFFF00"/>
              </a:highligh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" y="1144905"/>
            <a:ext cx="6426835" cy="371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045" y="1144905"/>
            <a:ext cx="5378450" cy="371792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二层团队办公室</a:t>
            </a:r>
            <a:endParaRPr lang="en-US" altLang="zh-CN">
              <a:highlight>
                <a:srgbClr val="FFFF00"/>
              </a:highligh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280" y="283210"/>
            <a:ext cx="5520690" cy="35807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21680" y="125095"/>
            <a:ext cx="4665345" cy="37388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128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一层接待大厅</a:t>
            </a:r>
            <a:endParaRPr lang="zh-CN" altLang="en-US">
              <a:highlight>
                <a:srgbClr val="FFFF00"/>
              </a:highligh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80" y="4020185"/>
            <a:ext cx="5109845" cy="280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4005" y="4020185"/>
            <a:ext cx="5113020" cy="282194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803910"/>
            <a:ext cx="5895975" cy="3933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0150" y="803910"/>
            <a:ext cx="5716905" cy="3857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285" y="49110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一层接待大厅咖啡吧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25870" y="49707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一层接待大厅会议室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" y="133985"/>
            <a:ext cx="6112510" cy="3386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550" y="134620"/>
            <a:ext cx="5582920" cy="33858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" y="3568700"/>
            <a:ext cx="5619115" cy="3203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2485" y="3568700"/>
            <a:ext cx="5883275" cy="32035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0495" y="64039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一层多功能</a:t>
            </a:r>
            <a:r>
              <a:rPr lang="zh-CN" altLang="en-US">
                <a:highlight>
                  <a:srgbClr val="FFFF00"/>
                </a:highlight>
              </a:rPr>
              <a:t>大厅</a:t>
            </a:r>
            <a:endParaRPr lang="zh-CN" altLang="en-US">
              <a:highlight>
                <a:srgbClr val="FFFF00"/>
              </a:highlight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49595" y="303530"/>
            <a:ext cx="5178425" cy="313944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1280" y="-647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一层科技成果展厅</a:t>
            </a:r>
            <a:endParaRPr lang="zh-CN" altLang="en-US">
              <a:highlight>
                <a:srgbClr val="FFFF00"/>
              </a:highligh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5" y="302260"/>
            <a:ext cx="5266055" cy="3115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3669665"/>
            <a:ext cx="5266690" cy="30899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8030" y="3669665"/>
            <a:ext cx="5102860" cy="30892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60203144718_362_5"/>
          <p:cNvPicPr>
            <a:picLocks noChangeAspect="1"/>
          </p:cNvPicPr>
          <p:nvPr/>
        </p:nvPicPr>
        <p:blipFill>
          <a:blip r:embed="rId1"/>
          <a:srcRect l="46291" t="-630"/>
          <a:stretch>
            <a:fillRect/>
          </a:stretch>
        </p:blipFill>
        <p:spPr>
          <a:xfrm>
            <a:off x="574675" y="136525"/>
            <a:ext cx="4061460" cy="5381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8020" y="56521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二层原始平面图</a:t>
            </a: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631169" y="135890"/>
            <a:ext cx="4074171" cy="5476240"/>
            <a:chOff x="7370" y="-128"/>
            <a:chExt cx="7256" cy="10359"/>
          </a:xfrm>
        </p:grpSpPr>
        <p:sp>
          <p:nvSpPr>
            <p:cNvPr id="3" name="文本框 2"/>
            <p:cNvSpPr txBox="1"/>
            <p:nvPr/>
          </p:nvSpPr>
          <p:spPr>
            <a:xfrm>
              <a:off x="8226" y="9074"/>
              <a:ext cx="6400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/>
                <a:t>二层现方案平面图</a:t>
              </a:r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70" y="-128"/>
              <a:ext cx="7101" cy="10359"/>
            </a:xfrm>
            <a:prstGeom prst="rect">
              <a:avLst/>
            </a:prstGeom>
          </p:spPr>
        </p:pic>
        <p:sp>
          <p:nvSpPr>
            <p:cNvPr id="13" name="任意多边形 12"/>
            <p:cNvSpPr/>
            <p:nvPr/>
          </p:nvSpPr>
          <p:spPr>
            <a:xfrm>
              <a:off x="7754" y="6539"/>
              <a:ext cx="6311" cy="3289"/>
            </a:xfrm>
            <a:custGeom>
              <a:avLst/>
              <a:gdLst>
                <a:gd name="connisteX0" fmla="*/ 6985 w 4007485"/>
                <a:gd name="connsiteY0" fmla="*/ 279400 h 2088515"/>
                <a:gd name="connisteX1" fmla="*/ 2787015 w 4007485"/>
                <a:gd name="connsiteY1" fmla="*/ 279400 h 2088515"/>
                <a:gd name="connisteX2" fmla="*/ 2787015 w 4007485"/>
                <a:gd name="connsiteY2" fmla="*/ 0 h 2088515"/>
                <a:gd name="connisteX3" fmla="*/ 3992880 w 4007485"/>
                <a:gd name="connsiteY3" fmla="*/ 0 h 2088515"/>
                <a:gd name="connisteX4" fmla="*/ 4007485 w 4007485"/>
                <a:gd name="connsiteY4" fmla="*/ 80645 h 2088515"/>
                <a:gd name="connisteX5" fmla="*/ 4007485 w 4007485"/>
                <a:gd name="connsiteY5" fmla="*/ 2088515 h 2088515"/>
                <a:gd name="connisteX6" fmla="*/ 0 w 4007485"/>
                <a:gd name="connsiteY6" fmla="*/ 2088515 h 2088515"/>
                <a:gd name="connisteX7" fmla="*/ 0 w 4007485"/>
                <a:gd name="connsiteY7" fmla="*/ 2000250 h 2088515"/>
                <a:gd name="connisteX8" fmla="*/ 0 w 4007485"/>
                <a:gd name="connsiteY8" fmla="*/ 330835 h 20885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</a:cxnLst>
              <a:rect l="l" t="t" r="r" b="b"/>
              <a:pathLst>
                <a:path w="4007485" h="2088515">
                  <a:moveTo>
                    <a:pt x="6985" y="279400"/>
                  </a:moveTo>
                  <a:lnTo>
                    <a:pt x="2787015" y="279400"/>
                  </a:lnTo>
                  <a:lnTo>
                    <a:pt x="2787015" y="0"/>
                  </a:lnTo>
                  <a:lnTo>
                    <a:pt x="3992880" y="0"/>
                  </a:lnTo>
                  <a:lnTo>
                    <a:pt x="4007485" y="80645"/>
                  </a:lnTo>
                  <a:lnTo>
                    <a:pt x="4007485" y="2088515"/>
                  </a:lnTo>
                  <a:lnTo>
                    <a:pt x="0" y="2088515"/>
                  </a:lnTo>
                  <a:lnTo>
                    <a:pt x="0" y="2000250"/>
                  </a:lnTo>
                  <a:lnTo>
                    <a:pt x="0" y="330835"/>
                  </a:lnTo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076" y="4161"/>
              <a:ext cx="884" cy="1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60</a:t>
              </a:r>
              <a:r>
                <a:rPr lang="zh-CN" altLang="en-US"/>
                <a:t>㎡</a:t>
              </a:r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0726" y="2083"/>
              <a:ext cx="3363" cy="4490"/>
            </a:xfrm>
            <a:custGeom>
              <a:avLst/>
              <a:gdLst>
                <a:gd name="connisteX0" fmla="*/ 18415 w 1134110"/>
                <a:gd name="connsiteY0" fmla="*/ 45720 h 6177915"/>
                <a:gd name="connisteX1" fmla="*/ 1134110 w 1134110"/>
                <a:gd name="connsiteY1" fmla="*/ 45720 h 6177915"/>
                <a:gd name="connisteX2" fmla="*/ 1134110 w 1134110"/>
                <a:gd name="connsiteY2" fmla="*/ 6177915 h 6177915"/>
                <a:gd name="connisteX3" fmla="*/ 0 w 1134110"/>
                <a:gd name="connsiteY3" fmla="*/ 6177915 h 6177915"/>
                <a:gd name="connisteX4" fmla="*/ 0 w 1134110"/>
                <a:gd name="connsiteY4" fmla="*/ 0 h 61779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134110" h="6177915">
                  <a:moveTo>
                    <a:pt x="18415" y="45720"/>
                  </a:moveTo>
                  <a:lnTo>
                    <a:pt x="1134110" y="45720"/>
                  </a:lnTo>
                  <a:lnTo>
                    <a:pt x="1134110" y="6177915"/>
                  </a:lnTo>
                  <a:lnTo>
                    <a:pt x="0" y="6177915"/>
                  </a:lnTo>
                  <a:lnTo>
                    <a:pt x="0" y="0"/>
                  </a:lnTo>
                </a:path>
              </a:pathLst>
            </a:custGeom>
            <a:solidFill>
              <a:schemeClr val="accent6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0859" y="-13"/>
              <a:ext cx="3443" cy="2095"/>
            </a:xfrm>
            <a:custGeom>
              <a:avLst/>
              <a:gdLst>
                <a:gd name="connisteX0" fmla="*/ 18415 w 1134110"/>
                <a:gd name="connsiteY0" fmla="*/ 45720 h 6177915"/>
                <a:gd name="connisteX1" fmla="*/ 1134110 w 1134110"/>
                <a:gd name="connsiteY1" fmla="*/ 45720 h 6177915"/>
                <a:gd name="connisteX2" fmla="*/ 1134110 w 1134110"/>
                <a:gd name="connsiteY2" fmla="*/ 6177915 h 6177915"/>
                <a:gd name="connisteX3" fmla="*/ 0 w 1134110"/>
                <a:gd name="connsiteY3" fmla="*/ 6177915 h 6177915"/>
                <a:gd name="connisteX4" fmla="*/ 0 w 1134110"/>
                <a:gd name="connsiteY4" fmla="*/ 0 h 61779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1134110" h="6177915">
                  <a:moveTo>
                    <a:pt x="18415" y="45720"/>
                  </a:moveTo>
                  <a:lnTo>
                    <a:pt x="1134110" y="45720"/>
                  </a:lnTo>
                  <a:lnTo>
                    <a:pt x="1134110" y="6177915"/>
                  </a:lnTo>
                  <a:lnTo>
                    <a:pt x="0" y="6177915"/>
                  </a:lnTo>
                  <a:lnTo>
                    <a:pt x="0" y="0"/>
                  </a:lnTo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702" y="2827"/>
              <a:ext cx="986" cy="2604"/>
            </a:xfrm>
            <a:prstGeom prst="rect">
              <a:avLst/>
            </a:prstGeom>
            <a:solidFill>
              <a:schemeClr val="accent2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648" y="123"/>
              <a:ext cx="1128" cy="210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790" y="3543"/>
              <a:ext cx="2152" cy="38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OPC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创客工位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790" y="661"/>
              <a:ext cx="1781" cy="3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企业办公区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739" y="4063"/>
              <a:ext cx="1995" cy="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会议室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496" y="1242"/>
              <a:ext cx="1995" cy="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团队办公区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786" y="28"/>
              <a:ext cx="2073" cy="2054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18" y="600"/>
              <a:ext cx="1781" cy="3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休闲交流区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702" y="1676"/>
              <a:ext cx="1156" cy="1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20</a:t>
              </a:r>
              <a:r>
                <a:rPr lang="zh-CN" altLang="en-US"/>
                <a:t>㎡</a:t>
              </a:r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659" y="766"/>
              <a:ext cx="1146" cy="1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15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730" y="123"/>
              <a:ext cx="1297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13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454" y="1096"/>
              <a:ext cx="1583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100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868" y="1111"/>
              <a:ext cx="1583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150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790" y="4037"/>
              <a:ext cx="1583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390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76" y="8635"/>
              <a:ext cx="1583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200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999" y="8635"/>
              <a:ext cx="1583" cy="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220</a:t>
              </a:r>
              <a:r>
                <a:rPr lang="zh-CN" altLang="en-US"/>
                <a:t>㎡</a:t>
              </a:r>
              <a:endParaRPr lang="en-US" altLang="zh-CN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730" y="2083"/>
              <a:ext cx="3012" cy="4890"/>
            </a:xfrm>
            <a:custGeom>
              <a:avLst/>
              <a:gdLst>
                <a:gd name="connisteX0" fmla="*/ 640080 w 1905000"/>
                <a:gd name="connsiteY0" fmla="*/ 0 h 3000375"/>
                <a:gd name="connisteX1" fmla="*/ 1897380 w 1905000"/>
                <a:gd name="connsiteY1" fmla="*/ 7620 h 3000375"/>
                <a:gd name="connisteX2" fmla="*/ 1905000 w 1905000"/>
                <a:gd name="connsiteY2" fmla="*/ 3000375 h 3000375"/>
                <a:gd name="connisteX3" fmla="*/ 14605 w 1905000"/>
                <a:gd name="connsiteY3" fmla="*/ 3000375 h 3000375"/>
                <a:gd name="connisteX4" fmla="*/ 14605 w 1905000"/>
                <a:gd name="connsiteY4" fmla="*/ 2051685 h 3000375"/>
                <a:gd name="connisteX5" fmla="*/ 640080 w 1905000"/>
                <a:gd name="connsiteY5" fmla="*/ 2051685 h 3000375"/>
                <a:gd name="connisteX6" fmla="*/ 640080 w 1905000"/>
                <a:gd name="connsiteY6" fmla="*/ 470535 h 3000375"/>
                <a:gd name="connisteX7" fmla="*/ 0 w 1905000"/>
                <a:gd name="connsiteY7" fmla="*/ 470535 h 3000375"/>
                <a:gd name="connisteX8" fmla="*/ 0 w 1905000"/>
                <a:gd name="connsiteY8" fmla="*/ 88265 h 3000375"/>
                <a:gd name="connisteX9" fmla="*/ 654685 w 1905000"/>
                <a:gd name="connsiteY9" fmla="*/ 88265 h 3000375"/>
                <a:gd name="connisteX10" fmla="*/ 669290 w 1905000"/>
                <a:gd name="connsiteY10" fmla="*/ 34290 h 300037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</a:cxnLst>
              <a:rect l="l" t="t" r="r" b="b"/>
              <a:pathLst>
                <a:path w="1905000" h="3000375">
                  <a:moveTo>
                    <a:pt x="640080" y="0"/>
                  </a:moveTo>
                  <a:lnTo>
                    <a:pt x="1897380" y="7620"/>
                  </a:lnTo>
                  <a:lnTo>
                    <a:pt x="1905000" y="3000375"/>
                  </a:lnTo>
                  <a:lnTo>
                    <a:pt x="14605" y="3000375"/>
                  </a:lnTo>
                  <a:lnTo>
                    <a:pt x="14605" y="2051685"/>
                  </a:lnTo>
                  <a:lnTo>
                    <a:pt x="640080" y="2051685"/>
                  </a:lnTo>
                  <a:lnTo>
                    <a:pt x="640080" y="470535"/>
                  </a:lnTo>
                  <a:lnTo>
                    <a:pt x="0" y="470535"/>
                  </a:lnTo>
                  <a:lnTo>
                    <a:pt x="0" y="88265"/>
                  </a:lnTo>
                  <a:lnTo>
                    <a:pt x="654685" y="88265"/>
                  </a:lnTo>
                  <a:lnTo>
                    <a:pt x="669290" y="34290"/>
                  </a:lnTo>
                </a:path>
              </a:pathLst>
            </a:cu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742" y="6585"/>
              <a:ext cx="1424" cy="406"/>
            </a:xfrm>
            <a:prstGeom prst="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679" y="7662"/>
              <a:ext cx="1995" cy="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企业办公区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71" y="3023"/>
              <a:ext cx="1995" cy="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  <a:sym typeface="+mn-ea"/>
                </a:rPr>
                <a:t>小会议室</a:t>
              </a:r>
              <a:endParaRPr kumimoji="0" lang="zh-CN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892800" y="57315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二层现方案平面图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424180"/>
            <a:ext cx="5831840" cy="3655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7455" y="424180"/>
            <a:ext cx="4956175" cy="363664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81280" y="-647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en-US" altLang="zh-CN">
                <a:highlight>
                  <a:srgbClr val="FFFF00"/>
                </a:highlight>
              </a:rPr>
              <a:t>OPC</a:t>
            </a:r>
            <a:r>
              <a:rPr lang="zh-CN" altLang="en-US">
                <a:highlight>
                  <a:srgbClr val="FFFF00"/>
                </a:highlight>
              </a:rPr>
              <a:t>创客工位</a:t>
            </a:r>
            <a:endParaRPr lang="zh-CN" altLang="en-US">
              <a:highlight>
                <a:srgbClr val="FFFF00"/>
              </a:highligh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740" y="405765"/>
            <a:ext cx="5814695" cy="3686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7420" y="405765"/>
            <a:ext cx="6179185" cy="3686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015" y="4212590"/>
            <a:ext cx="4537710" cy="25380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625" y="4212590"/>
            <a:ext cx="3889375" cy="2538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" y="4212590"/>
            <a:ext cx="3499485" cy="24364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81280" y="-647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en-US" altLang="zh-CN">
                <a:highlight>
                  <a:srgbClr val="FFFF00"/>
                </a:highlight>
              </a:rPr>
              <a:t>OPC</a:t>
            </a:r>
            <a:r>
              <a:rPr lang="zh-CN" altLang="en-US">
                <a:highlight>
                  <a:srgbClr val="FFFF00"/>
                </a:highlight>
              </a:rPr>
              <a:t>创客工位</a:t>
            </a:r>
            <a:endParaRPr lang="zh-CN" altLang="en-US">
              <a:highlight>
                <a:srgbClr val="FFFF00"/>
              </a:highlight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926465"/>
            <a:ext cx="6426200" cy="3811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850" y="926465"/>
            <a:ext cx="5645150" cy="381254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highlight>
                  <a:srgbClr val="FFFF00"/>
                </a:highlight>
              </a:rPr>
              <a:t>二层</a:t>
            </a:r>
            <a:r>
              <a:rPr lang="en-US" altLang="zh-CN">
                <a:highlight>
                  <a:srgbClr val="FFFF00"/>
                </a:highlight>
              </a:rPr>
              <a:t>OPC</a:t>
            </a:r>
            <a:r>
              <a:rPr lang="zh-CN" altLang="en-US">
                <a:highlight>
                  <a:srgbClr val="FFFF00"/>
                </a:highlight>
              </a:rPr>
              <a:t>休闲区</a:t>
            </a:r>
            <a:endParaRPr lang="zh-CN" altLang="en-US">
              <a:highlight>
                <a:srgbClr val="FFFF00"/>
              </a:highlight>
            </a:endParaRPr>
          </a:p>
        </p:txBody>
      </p:sp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DIAGRAM_VIRTUALLY_FRAME" val="{&quot;height&quot;:428.85,&quot;left&quot;:6.4,&quot;top&quot;:0,&quot;width&quot;:953.6}"/>
</p:tagLst>
</file>

<file path=ppt/tags/tag65.xml><?xml version="1.0" encoding="utf-8"?>
<p:tagLst xmlns:p="http://schemas.openxmlformats.org/presentationml/2006/main">
  <p:tag name="KSO_WM_DIAGRAM_VIRTUALLY_FRAME" val="{&quot;height&quot;:428.85,&quot;left&quot;:6.4,&quot;top&quot;:0,&quot;width&quot;:953.6}"/>
</p:tagLst>
</file>

<file path=ppt/tags/tag66.xml><?xml version="1.0" encoding="utf-8"?>
<p:tagLst xmlns:p="http://schemas.openxmlformats.org/presentationml/2006/main">
  <p:tag name="KSO_WM_DIAGRAM_VIRTUALLY_FRAME" val="{&quot;height&quot;:428.85,&quot;left&quot;:6.4,&quot;top&quot;:0,&quot;width&quot;:953.6}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71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DIAGRAM_VIRTUALLY_FRAME" val="{&quot;height&quot;:420.8,&quot;left&quot;:6.4,&quot;top&quot;:-5.1,&quot;width&quot;:921.05}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</Words>
  <Application>WPS 演示</Application>
  <PresentationFormat>宽屏</PresentationFormat>
  <Paragraphs>72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Arial</vt:lpstr>
      <vt:lpstr>微软雅黑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♠A</cp:lastModifiedBy>
  <cp:revision>215</cp:revision>
  <dcterms:created xsi:type="dcterms:W3CDTF">2019-06-19T02:08:00Z</dcterms:created>
  <dcterms:modified xsi:type="dcterms:W3CDTF">2026-04-20T07:46:48Z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235242199AA44C2BB9D5382A4738ACA6_11</vt:lpwstr>
  </property>
</Properties>
</file>